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381" r:id="rId3"/>
    <p:sldId id="382" r:id="rId4"/>
    <p:sldId id="383" r:id="rId5"/>
    <p:sldId id="384" r:id="rId6"/>
    <p:sldId id="385" r:id="rId7"/>
    <p:sldId id="386" r:id="rId8"/>
    <p:sldId id="379" r:id="rId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3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76" d="100"/>
          <a:sy n="76" d="100"/>
        </p:scale>
        <p:origin x="67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30.5.2021.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30.5.2021.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30.5.2021.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30.5.2021.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30.5.2021.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30.5.2021.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30.5.2021.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30.5.2021.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30.5.2021.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30.5.2021.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30.5.2021.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30.5.2021.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30.5.2021.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play/261/696/87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 fontScale="90000"/>
          </a:bodyPr>
          <a:lstStyle/>
          <a:p>
            <a:r>
              <a:rPr lang="hr-HR" sz="6600" b="1">
                <a:solidFill>
                  <a:srgbClr val="FF0000"/>
                </a:solidFill>
              </a:rPr>
              <a:t>UNIT 8: </a:t>
            </a:r>
            <a:br>
              <a:rPr lang="hr-HR" sz="6600" b="1">
                <a:solidFill>
                  <a:srgbClr val="FF0000"/>
                </a:solidFill>
              </a:rPr>
            </a:br>
            <a:r>
              <a:rPr lang="hr-HR" sz="6600" b="1">
                <a:solidFill>
                  <a:srgbClr val="FF0000"/>
                </a:solidFill>
              </a:rPr>
              <a:t>Fit and healthy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83941" y="3216790"/>
            <a:ext cx="6964347" cy="1655762"/>
          </a:xfrm>
        </p:spPr>
        <p:txBody>
          <a:bodyPr>
            <a:normAutofit/>
          </a:bodyPr>
          <a:lstStyle/>
          <a:p>
            <a:r>
              <a:rPr lang="hr-HR" sz="6600"/>
              <a:t>A heart of gold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0D262200-F5F4-406C-A2ED-DA3C26D346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40992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5A01BE90-7CBF-46F7-8FC8-455F2DD466C4}"/>
              </a:ext>
            </a:extLst>
          </p:cNvPr>
          <p:cNvSpPr txBox="1"/>
          <p:nvPr/>
        </p:nvSpPr>
        <p:spPr>
          <a:xfrm>
            <a:off x="5252936" y="291830"/>
            <a:ext cx="6566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book at page 132.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26C101FA-57C3-408D-9641-608BD5A0DC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90" y="979715"/>
            <a:ext cx="11934825" cy="2286000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C6807525-E5E0-4C58-9A30-398FF4EBC0E3}"/>
              </a:ext>
            </a:extLst>
          </p:cNvPr>
          <p:cNvSpPr txBox="1"/>
          <p:nvPr/>
        </p:nvSpPr>
        <p:spPr>
          <a:xfrm>
            <a:off x="261257" y="221064"/>
            <a:ext cx="11183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Koji je, po tvom mišljenju, točan odgovor?</a:t>
            </a:r>
          </a:p>
        </p:txBody>
      </p:sp>
      <p:pic>
        <p:nvPicPr>
          <p:cNvPr id="11" name="Slika 10">
            <a:extLst>
              <a:ext uri="{FF2B5EF4-FFF2-40B4-BE49-F238E27FC236}">
                <a16:creationId xmlns:a16="http://schemas.microsoft.com/office/drawing/2014/main" id="{FEA8E84E-DA02-4FEB-9587-E59DEA60FD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587" y="3787108"/>
            <a:ext cx="11934825" cy="2581275"/>
          </a:xfrm>
          <a:prstGeom prst="rect">
            <a:avLst/>
          </a:prstGeom>
        </p:spPr>
      </p:pic>
      <p:sp>
        <p:nvSpPr>
          <p:cNvPr id="12" name="TekstniOkvir 11">
            <a:extLst>
              <a:ext uri="{FF2B5EF4-FFF2-40B4-BE49-F238E27FC236}">
                <a16:creationId xmlns:a16="http://schemas.microsoft.com/office/drawing/2014/main" id="{B85475C4-583D-4F1E-A180-7F9BD3927288}"/>
              </a:ext>
            </a:extLst>
          </p:cNvPr>
          <p:cNvSpPr txBox="1"/>
          <p:nvPr/>
        </p:nvSpPr>
        <p:spPr>
          <a:xfrm>
            <a:off x="261258" y="3295579"/>
            <a:ext cx="4451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Poveži definicije i riječi.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4A5086EE-0C7E-4E33-85C7-D017F2C493C2}"/>
              </a:ext>
            </a:extLst>
          </p:cNvPr>
          <p:cNvSpPr txBox="1"/>
          <p:nvPr/>
        </p:nvSpPr>
        <p:spPr>
          <a:xfrm>
            <a:off x="7094136" y="4290646"/>
            <a:ext cx="1969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medicine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64501C94-2C22-4C31-827F-B0B63DEA4686}"/>
              </a:ext>
            </a:extLst>
          </p:cNvPr>
          <p:cNvSpPr txBox="1"/>
          <p:nvPr/>
        </p:nvSpPr>
        <p:spPr>
          <a:xfrm>
            <a:off x="7375123" y="4687854"/>
            <a:ext cx="1969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border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A045D11D-72A8-4B64-A678-DC5775D60A53}"/>
              </a:ext>
            </a:extLst>
          </p:cNvPr>
          <p:cNvSpPr txBox="1"/>
          <p:nvPr/>
        </p:nvSpPr>
        <p:spPr>
          <a:xfrm>
            <a:off x="5585386" y="5085062"/>
            <a:ext cx="1969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raise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530D7A6A-F019-4F4A-B5E8-945F6F5386E1}"/>
              </a:ext>
            </a:extLst>
          </p:cNvPr>
          <p:cNvSpPr txBox="1"/>
          <p:nvPr/>
        </p:nvSpPr>
        <p:spPr>
          <a:xfrm>
            <a:off x="8824399" y="5440079"/>
            <a:ext cx="1969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donate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55421582-F6D0-4814-ADD3-5D22F1434630}"/>
              </a:ext>
            </a:extLst>
          </p:cNvPr>
          <p:cNvSpPr txBox="1"/>
          <p:nvPr/>
        </p:nvSpPr>
        <p:spPr>
          <a:xfrm>
            <a:off x="9797144" y="5892414"/>
            <a:ext cx="2110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pocket money</a:t>
            </a:r>
          </a:p>
        </p:txBody>
      </p:sp>
    </p:spTree>
    <p:extLst>
      <p:ext uri="{BB962C8B-B14F-4D97-AF65-F5344CB8AC3E}">
        <p14:creationId xmlns:p14="http://schemas.microsoft.com/office/powerpoint/2010/main" val="2805608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12" grpId="0"/>
      <p:bldP spid="13" grpId="0"/>
      <p:bldP spid="16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2D132218-6645-48C2-865C-6A5A8BFA16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0920"/>
            <a:ext cx="7266999" cy="488354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5B4B468F-AC31-4680-93C4-2B79C48E17E7}"/>
              </a:ext>
            </a:extLst>
          </p:cNvPr>
          <p:cNvSpPr txBox="1"/>
          <p:nvPr/>
        </p:nvSpPr>
        <p:spPr>
          <a:xfrm>
            <a:off x="7465926" y="753626"/>
            <a:ext cx="438108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Look at the photos and decribe them. </a:t>
            </a:r>
          </a:p>
          <a:p>
            <a:r>
              <a:rPr lang="hr-HR" sz="2400" i="1"/>
              <a:t>Pogledaj fotografije i opiši ih.</a:t>
            </a:r>
          </a:p>
          <a:p>
            <a:endParaRPr lang="hr-HR" sz="2400" i="1"/>
          </a:p>
          <a:p>
            <a:r>
              <a:rPr lang="hr-HR" sz="2400"/>
              <a:t>Answer the questions above the text and guess what the text is about. </a:t>
            </a:r>
          </a:p>
          <a:p>
            <a:r>
              <a:rPr lang="hr-HR" sz="2400" i="1"/>
              <a:t>Odgovori na pitanja iznad teksta i pokušaj pogoditi o čemu se u tekstu radi.</a:t>
            </a:r>
          </a:p>
          <a:p>
            <a:endParaRPr lang="hr-HR" sz="2400" i="1"/>
          </a:p>
          <a:p>
            <a:r>
              <a:rPr lang="hr-HR" sz="2400"/>
              <a:t>Read the text and check your ideas. </a:t>
            </a:r>
          </a:p>
          <a:p>
            <a:r>
              <a:rPr lang="hr-HR" sz="2400" i="1"/>
              <a:t>Pročitaj tekst i provjeri jesi li točno predvidio radnju teksta.</a:t>
            </a:r>
            <a:endParaRPr lang="hr-HR" sz="2400"/>
          </a:p>
        </p:txBody>
      </p:sp>
    </p:spTree>
    <p:extLst>
      <p:ext uri="{BB962C8B-B14F-4D97-AF65-F5344CB8AC3E}">
        <p14:creationId xmlns:p14="http://schemas.microsoft.com/office/powerpoint/2010/main" val="3298597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D52251D-65CD-4BEE-804D-49B217EE1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93" y="689096"/>
            <a:ext cx="11043613" cy="1712459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BAA319C4-9A16-45DB-B8A7-74F0F109E07D}"/>
              </a:ext>
            </a:extLst>
          </p:cNvPr>
          <p:cNvSpPr txBox="1"/>
          <p:nvPr/>
        </p:nvSpPr>
        <p:spPr>
          <a:xfrm>
            <a:off x="633046" y="170822"/>
            <a:ext cx="8691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Odgovori na pitanja punim rečenicama u bilježnicu.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EAA32E27-6CAC-4C56-9024-F687DAFB17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111" y="3797216"/>
            <a:ext cx="10065867" cy="2744037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671F69FD-C3AF-4574-BDDB-4EC8C29B970C}"/>
              </a:ext>
            </a:extLst>
          </p:cNvPr>
          <p:cNvSpPr txBox="1"/>
          <p:nvPr/>
        </p:nvSpPr>
        <p:spPr>
          <a:xfrm>
            <a:off x="574193" y="2966219"/>
            <a:ext cx="88827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U malim grupama istraži organizaciju „Doctors Without Borders”. Ostatku razreda predstavite što ste saznali.</a:t>
            </a:r>
          </a:p>
        </p:txBody>
      </p:sp>
    </p:spTree>
    <p:extLst>
      <p:ext uri="{BB962C8B-B14F-4D97-AF65-F5344CB8AC3E}">
        <p14:creationId xmlns:p14="http://schemas.microsoft.com/office/powerpoint/2010/main" val="423001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6F517D5E-B1D4-475D-9F24-958E3F0422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64" y="971707"/>
            <a:ext cx="6934200" cy="437197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807F9C12-9274-4349-BD56-CA6D19D9E59A}"/>
              </a:ext>
            </a:extLst>
          </p:cNvPr>
          <p:cNvSpPr txBox="1"/>
          <p:nvPr/>
        </p:nvSpPr>
        <p:spPr>
          <a:xfrm>
            <a:off x="7847763" y="2188198"/>
            <a:ext cx="35571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Prema predlošku intervjuiraj svog para i potom u bilježnicu u nekoliko rečenica zapiši što si saznao o njemu.</a:t>
            </a:r>
          </a:p>
        </p:txBody>
      </p:sp>
    </p:spTree>
    <p:extLst>
      <p:ext uri="{BB962C8B-B14F-4D97-AF65-F5344CB8AC3E}">
        <p14:creationId xmlns:p14="http://schemas.microsoft.com/office/powerpoint/2010/main" val="3007803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59426AE-A271-4197-8F23-97DEBF62E9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51230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9E339BE3-A1EB-4EE0-97A4-166069044B99}"/>
              </a:ext>
            </a:extLst>
          </p:cNvPr>
          <p:cNvSpPr txBox="1"/>
          <p:nvPr/>
        </p:nvSpPr>
        <p:spPr>
          <a:xfrm>
            <a:off x="5546690" y="251209"/>
            <a:ext cx="5938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workbook at page 90.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DCDBD11C-5D17-45F5-8294-2D0C8643D6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5615" y="331595"/>
            <a:ext cx="9405581" cy="6275196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65982B76-4C20-42F4-9646-EE56B96CB644}"/>
              </a:ext>
            </a:extLst>
          </p:cNvPr>
          <p:cNvSpPr txBox="1"/>
          <p:nvPr/>
        </p:nvSpPr>
        <p:spPr>
          <a:xfrm>
            <a:off x="512466" y="482041"/>
            <a:ext cx="20498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Nadopuni rečenice ponuđenim riječima.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5FA199EF-DD91-4D71-9627-C70B0992ED98}"/>
              </a:ext>
            </a:extLst>
          </p:cNvPr>
          <p:cNvSpPr txBox="1"/>
          <p:nvPr/>
        </p:nvSpPr>
        <p:spPr>
          <a:xfrm>
            <a:off x="7034927" y="1377403"/>
            <a:ext cx="13062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b="1">
                <a:solidFill>
                  <a:srgbClr val="FF0000"/>
                </a:solidFill>
              </a:rPr>
              <a:t>medicine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F7BAC0BD-1D18-453A-88B8-9B27C3E9379A}"/>
              </a:ext>
            </a:extLst>
          </p:cNvPr>
          <p:cNvSpPr txBox="1"/>
          <p:nvPr/>
        </p:nvSpPr>
        <p:spPr>
          <a:xfrm>
            <a:off x="5546690" y="1676262"/>
            <a:ext cx="13062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b="1">
                <a:solidFill>
                  <a:srgbClr val="FF0000"/>
                </a:solidFill>
              </a:rPr>
              <a:t>pocket money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43C9753F-891C-4FB9-B550-D6E473AB2352}"/>
              </a:ext>
            </a:extLst>
          </p:cNvPr>
          <p:cNvSpPr txBox="1"/>
          <p:nvPr/>
        </p:nvSpPr>
        <p:spPr>
          <a:xfrm>
            <a:off x="8515978" y="2132704"/>
            <a:ext cx="13062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b="1">
                <a:solidFill>
                  <a:srgbClr val="FF0000"/>
                </a:solidFill>
              </a:rPr>
              <a:t>border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D357DE10-684A-4C6A-8EF6-69CEB20D3F4E}"/>
              </a:ext>
            </a:extLst>
          </p:cNvPr>
          <p:cNvSpPr txBox="1"/>
          <p:nvPr/>
        </p:nvSpPr>
        <p:spPr>
          <a:xfrm>
            <a:off x="5725048" y="2472819"/>
            <a:ext cx="13062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b="1">
                <a:solidFill>
                  <a:srgbClr val="FF0000"/>
                </a:solidFill>
              </a:rPr>
              <a:t>raise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B7079059-4829-45EF-A7F5-EC1D7ADB7EF0}"/>
              </a:ext>
            </a:extLst>
          </p:cNvPr>
          <p:cNvSpPr txBox="1"/>
          <p:nvPr/>
        </p:nvSpPr>
        <p:spPr>
          <a:xfrm>
            <a:off x="7638197" y="2895186"/>
            <a:ext cx="13062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b="1">
                <a:solidFill>
                  <a:srgbClr val="FF0000"/>
                </a:solidFill>
              </a:rPr>
              <a:t>donate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E96EE908-ACE6-4B91-BB96-BD37792D19A7}"/>
              </a:ext>
            </a:extLst>
          </p:cNvPr>
          <p:cNvSpPr txBox="1"/>
          <p:nvPr/>
        </p:nvSpPr>
        <p:spPr>
          <a:xfrm>
            <a:off x="6383991" y="3569305"/>
            <a:ext cx="13062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b="1">
                <a:solidFill>
                  <a:srgbClr val="FF0000"/>
                </a:solidFill>
              </a:rPr>
              <a:t>record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BE562433-C230-4EF7-B42D-CF83B754A80D}"/>
              </a:ext>
            </a:extLst>
          </p:cNvPr>
          <p:cNvSpPr txBox="1"/>
          <p:nvPr/>
        </p:nvSpPr>
        <p:spPr>
          <a:xfrm>
            <a:off x="452076" y="4191110"/>
            <a:ext cx="18822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Poveži odgovarajuće dijelove izraza.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0FE8CF97-CE84-43C7-A286-FB8FD7C09E03}"/>
              </a:ext>
            </a:extLst>
          </p:cNvPr>
          <p:cNvSpPr txBox="1"/>
          <p:nvPr/>
        </p:nvSpPr>
        <p:spPr>
          <a:xfrm>
            <a:off x="4468557" y="4602145"/>
            <a:ext cx="291402" cy="471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530EC4E2-D321-4FC5-9042-1FD62983BD1B}"/>
              </a:ext>
            </a:extLst>
          </p:cNvPr>
          <p:cNvSpPr txBox="1"/>
          <p:nvPr/>
        </p:nvSpPr>
        <p:spPr>
          <a:xfrm>
            <a:off x="4514193" y="4975940"/>
            <a:ext cx="291402" cy="471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1649E5A6-D050-4FF4-9A38-0FFBB48CAA41}"/>
              </a:ext>
            </a:extLst>
          </p:cNvPr>
          <p:cNvSpPr txBox="1"/>
          <p:nvPr/>
        </p:nvSpPr>
        <p:spPr>
          <a:xfrm>
            <a:off x="4496579" y="5753177"/>
            <a:ext cx="291402" cy="471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D84D181A-1B6F-4D7C-A1F3-3D056D46E363}"/>
              </a:ext>
            </a:extLst>
          </p:cNvPr>
          <p:cNvSpPr txBox="1"/>
          <p:nvPr/>
        </p:nvSpPr>
        <p:spPr>
          <a:xfrm>
            <a:off x="4496579" y="6069419"/>
            <a:ext cx="291402" cy="471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65213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B0881832-D4A8-4FC0-AFF7-FDC6A2541C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96" y="616651"/>
            <a:ext cx="9938346" cy="6241349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BC92C937-E9B4-4F66-A5B0-7A2D301244DA}"/>
              </a:ext>
            </a:extLst>
          </p:cNvPr>
          <p:cNvSpPr txBox="1"/>
          <p:nvPr/>
        </p:nvSpPr>
        <p:spPr>
          <a:xfrm>
            <a:off x="291402" y="130629"/>
            <a:ext cx="10128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Nadopuni intervju s Nikki Flowers.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F6392DDB-5037-4F1D-AC21-BAC50ADE9144}"/>
              </a:ext>
            </a:extLst>
          </p:cNvPr>
          <p:cNvSpPr txBox="1"/>
          <p:nvPr/>
        </p:nvSpPr>
        <p:spPr>
          <a:xfrm>
            <a:off x="1738365" y="2190541"/>
            <a:ext cx="1607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watched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BA4D0C4D-6321-4A18-808C-A6F229F9BCFD}"/>
              </a:ext>
            </a:extLst>
          </p:cNvPr>
          <p:cNvSpPr txBox="1"/>
          <p:nvPr/>
        </p:nvSpPr>
        <p:spPr>
          <a:xfrm>
            <a:off x="1738365" y="2830638"/>
            <a:ext cx="1607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was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C3EDFA9C-FA05-48F5-9F24-52971061F404}"/>
              </a:ext>
            </a:extLst>
          </p:cNvPr>
          <p:cNvSpPr txBox="1"/>
          <p:nvPr/>
        </p:nvSpPr>
        <p:spPr>
          <a:xfrm>
            <a:off x="1922058" y="3565698"/>
            <a:ext cx="1607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surfed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CE75B369-59CD-4007-9783-19BB1CD2C1B6}"/>
              </a:ext>
            </a:extLst>
          </p:cNvPr>
          <p:cNvSpPr txBox="1"/>
          <p:nvPr/>
        </p:nvSpPr>
        <p:spPr>
          <a:xfrm>
            <a:off x="1922058" y="4953144"/>
            <a:ext cx="1607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recorded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5C4DB440-F798-401C-9A62-01E3050599B3}"/>
              </a:ext>
            </a:extLst>
          </p:cNvPr>
          <p:cNvSpPr txBox="1"/>
          <p:nvPr/>
        </p:nvSpPr>
        <p:spPr>
          <a:xfrm>
            <a:off x="5335674" y="5605123"/>
            <a:ext cx="1607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organised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EB6CA24B-2ABF-4EF1-87D8-B6BFF8936A21}"/>
              </a:ext>
            </a:extLst>
          </p:cNvPr>
          <p:cNvSpPr txBox="1"/>
          <p:nvPr/>
        </p:nvSpPr>
        <p:spPr>
          <a:xfrm>
            <a:off x="3416440" y="6340590"/>
            <a:ext cx="8651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the Doctors Without Borders programme for the children in Africa.</a:t>
            </a:r>
          </a:p>
        </p:txBody>
      </p:sp>
    </p:spTree>
    <p:extLst>
      <p:ext uri="{BB962C8B-B14F-4D97-AF65-F5344CB8AC3E}">
        <p14:creationId xmlns:p14="http://schemas.microsoft.com/office/powerpoint/2010/main" val="4053785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niOkvir 5">
            <a:extLst>
              <a:ext uri="{FF2B5EF4-FFF2-40B4-BE49-F238E27FC236}">
                <a16:creationId xmlns:a16="http://schemas.microsoft.com/office/drawing/2014/main" id="{5144CBAC-F207-4A6B-AC94-3D55E6848652}"/>
              </a:ext>
            </a:extLst>
          </p:cNvPr>
          <p:cNvSpPr txBox="1"/>
          <p:nvPr/>
        </p:nvSpPr>
        <p:spPr>
          <a:xfrm>
            <a:off x="634720" y="1402659"/>
            <a:ext cx="109225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LET’S REVISE!</a:t>
            </a:r>
          </a:p>
          <a:p>
            <a:endParaRPr lang="hr-HR" sz="2400"/>
          </a:p>
          <a:p>
            <a:pPr algn="ctr"/>
            <a:r>
              <a:rPr lang="hr-HR" sz="2400"/>
              <a:t>Click on the following link and complete the task.</a:t>
            </a:r>
          </a:p>
          <a:p>
            <a:pPr algn="ctr"/>
            <a:r>
              <a:rPr lang="hr-HR" sz="2400" i="1"/>
              <a:t>Otvori sljedeću poveznicu i riješi zadatak.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92BCD66B-8678-455C-B54F-29CF69271FA9}"/>
              </a:ext>
            </a:extLst>
          </p:cNvPr>
          <p:cNvSpPr txBox="1"/>
          <p:nvPr/>
        </p:nvSpPr>
        <p:spPr>
          <a:xfrm>
            <a:off x="3047189" y="3244334"/>
            <a:ext cx="60943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400">
                <a:hlinkClick r:id="rId2"/>
              </a:rPr>
              <a:t>https://wordwall.net/play/261/696/876</a:t>
            </a:r>
            <a:r>
              <a:rPr lang="hr-HR" sz="24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415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5634</TotalTime>
  <Words>224</Words>
  <Application>Microsoft Office PowerPoint</Application>
  <PresentationFormat>Široki zaslon</PresentationFormat>
  <Paragraphs>46</Paragraphs>
  <Slides>8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UNIT 8:  Fit and healthy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303</cp:revision>
  <dcterms:created xsi:type="dcterms:W3CDTF">2020-09-19T11:02:00Z</dcterms:created>
  <dcterms:modified xsi:type="dcterms:W3CDTF">2021-05-30T15:16:57Z</dcterms:modified>
</cp:coreProperties>
</file>